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6" r:id="rId4"/>
    <p:sldId id="258" r:id="rId5"/>
    <p:sldId id="263" r:id="rId6"/>
    <p:sldId id="262" r:id="rId7"/>
    <p:sldId id="264" r:id="rId8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286" autoAdjust="0"/>
    <p:restoredTop sz="94660"/>
  </p:normalViewPr>
  <p:slideViewPr>
    <p:cSldViewPr snapToGrid="0">
      <p:cViewPr varScale="1">
        <p:scale>
          <a:sx n="74" d="100"/>
          <a:sy n="74" d="100"/>
        </p:scale>
        <p:origin x="19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F9A85D1-44D6-DDD9-3F9B-EC40701426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ED5AAF28-54C9-8BF9-D0D8-DDC849D60C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/>
              <a:t>Asıl alt başlık stilini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F05FDB55-D955-889E-07BC-87FF6E0D8B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9B64B-BE6A-4366-9974-14CBEFE6B99A}" type="datetimeFigureOut">
              <a:rPr lang="tr-TR" smtClean="0"/>
              <a:t>6.10.2024</a:t>
            </a:fld>
            <a:endParaRPr lang="tr-TR" dirty="0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9C3C593A-9E7F-D729-EEC8-69A37D93AD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C080D360-8D68-E8A1-CED5-DD45B03D59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8A85F3-6B35-4E86-A440-238316794328}" type="slidenum">
              <a:rPr lang="tr-TR" smtClean="0"/>
              <a:t>‹#›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9054057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29CB0B89-19E5-D258-BF8C-7A4497E43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3C4BA6F9-7C50-17F7-43D0-C31B70F956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0F71DFB4-C988-691F-4D8F-0D2B5D0DAA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9B64B-BE6A-4366-9974-14CBEFE6B99A}" type="datetimeFigureOut">
              <a:rPr lang="tr-TR" smtClean="0"/>
              <a:t>6.10.2024</a:t>
            </a:fld>
            <a:endParaRPr lang="tr-TR" dirty="0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9E809AD8-CD14-77C7-6DE8-CF61C868C1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0F299B1C-7B12-7D4F-2624-8D9CED0DC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8A85F3-6B35-4E86-A440-238316794328}" type="slidenum">
              <a:rPr lang="tr-TR" smtClean="0"/>
              <a:t>‹#›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826866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>
            <a:extLst>
              <a:ext uri="{FF2B5EF4-FFF2-40B4-BE49-F238E27FC236}">
                <a16:creationId xmlns:a16="http://schemas.microsoft.com/office/drawing/2014/main" id="{FBAA6C05-EA18-B4FB-B50F-297C54C5DEC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CA299295-F776-65EA-9D81-188F44ECD9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19968D17-81D3-C531-B4BA-0301A80FFD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9B64B-BE6A-4366-9974-14CBEFE6B99A}" type="datetimeFigureOut">
              <a:rPr lang="tr-TR" smtClean="0"/>
              <a:t>6.10.2024</a:t>
            </a:fld>
            <a:endParaRPr lang="tr-TR" dirty="0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EA87F9AC-C5EE-7B46-4F65-E8718F671F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1CE08B3B-57BA-3F60-7F31-9226FA959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8A85F3-6B35-4E86-A440-238316794328}" type="slidenum">
              <a:rPr lang="tr-TR" smtClean="0"/>
              <a:t>‹#›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0090620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0C4954E-E5C2-6B89-D302-A20B02DAA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FFF86AC0-4153-2426-8E83-0292E84354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37264FDA-0D2D-DA19-D022-E705DD10DA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9B64B-BE6A-4366-9974-14CBEFE6B99A}" type="datetimeFigureOut">
              <a:rPr lang="tr-TR" smtClean="0"/>
              <a:t>6.10.2024</a:t>
            </a:fld>
            <a:endParaRPr lang="tr-TR" dirty="0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ECFBECAF-5A6B-A706-CA84-EDD33A0C5B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93B883D1-3677-DD03-2047-F0092C11E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8A85F3-6B35-4E86-A440-238316794328}" type="slidenum">
              <a:rPr lang="tr-TR" smtClean="0"/>
              <a:t>‹#›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41760812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69DC420-5A95-031A-E079-DA31DABB5B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2E2E202F-6A4F-A00C-84C4-96511C523C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6ADD50F2-15C4-4FAF-7B0F-3BB28637F0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9B64B-BE6A-4366-9974-14CBEFE6B99A}" type="datetimeFigureOut">
              <a:rPr lang="tr-TR" smtClean="0"/>
              <a:t>6.10.2024</a:t>
            </a:fld>
            <a:endParaRPr lang="tr-TR" dirty="0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0998E837-D770-E835-A6FC-CA68BA7B55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BD9A28F8-AE76-53FA-DC98-D93F7E8302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8A85F3-6B35-4E86-A440-238316794328}" type="slidenum">
              <a:rPr lang="tr-TR" smtClean="0"/>
              <a:t>‹#›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5978833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D66CCE8-CE67-B9A3-C607-A232BE9E3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198FF246-CBB6-0579-114B-BA6CD693E87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66B9B6DA-4DDD-0045-9A78-9CCB1C8B32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1A852B0E-BF72-9E33-037F-67B917FBF3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9B64B-BE6A-4366-9974-14CBEFE6B99A}" type="datetimeFigureOut">
              <a:rPr lang="tr-TR" smtClean="0"/>
              <a:t>6.10.2024</a:t>
            </a:fld>
            <a:endParaRPr lang="tr-TR" dirty="0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6A7157E0-2894-7273-5D62-0367ED8AA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FD92C01D-5F95-1F02-5A73-A033A263D3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8A85F3-6B35-4E86-A440-238316794328}" type="slidenum">
              <a:rPr lang="tr-TR" smtClean="0"/>
              <a:t>‹#›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5757685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EDC8C6B9-6FF4-2EE3-E299-E08100376D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127506D2-EAED-FABD-82D5-BCA1825D83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AEBA6437-7C0A-5326-D295-852C9462D1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Metin Yer Tutucusu 4">
            <a:extLst>
              <a:ext uri="{FF2B5EF4-FFF2-40B4-BE49-F238E27FC236}">
                <a16:creationId xmlns:a16="http://schemas.microsoft.com/office/drawing/2014/main" id="{CC75D8BC-811C-3B90-0AB8-8D7F8A05EC7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" name="İçerik Yer Tutucusu 5">
            <a:extLst>
              <a:ext uri="{FF2B5EF4-FFF2-40B4-BE49-F238E27FC236}">
                <a16:creationId xmlns:a16="http://schemas.microsoft.com/office/drawing/2014/main" id="{69F369A2-F4E8-E9CA-77B1-4BD4B54FA9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7" name="Veri Yer Tutucusu 6">
            <a:extLst>
              <a:ext uri="{FF2B5EF4-FFF2-40B4-BE49-F238E27FC236}">
                <a16:creationId xmlns:a16="http://schemas.microsoft.com/office/drawing/2014/main" id="{765ED1E4-7719-34BB-228C-2FFA8A05FF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9B64B-BE6A-4366-9974-14CBEFE6B99A}" type="datetimeFigureOut">
              <a:rPr lang="tr-TR" smtClean="0"/>
              <a:t>6.10.2024</a:t>
            </a:fld>
            <a:endParaRPr lang="tr-TR" dirty="0"/>
          </a:p>
        </p:txBody>
      </p:sp>
      <p:sp>
        <p:nvSpPr>
          <p:cNvPr id="8" name="Alt Bilgi Yer Tutucusu 7">
            <a:extLst>
              <a:ext uri="{FF2B5EF4-FFF2-40B4-BE49-F238E27FC236}">
                <a16:creationId xmlns:a16="http://schemas.microsoft.com/office/drawing/2014/main" id="{1FAE9BDD-46FB-106B-DBB3-6E84EDEEB9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9" name="Slayt Numarası Yer Tutucusu 8">
            <a:extLst>
              <a:ext uri="{FF2B5EF4-FFF2-40B4-BE49-F238E27FC236}">
                <a16:creationId xmlns:a16="http://schemas.microsoft.com/office/drawing/2014/main" id="{DA62AD8C-D1A4-0F4B-062D-7055BF588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8A85F3-6B35-4E86-A440-238316794328}" type="slidenum">
              <a:rPr lang="tr-TR" smtClean="0"/>
              <a:t>‹#›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4624123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E808406-6E15-421A-6E8A-08C75F31EF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Veri Yer Tutucusu 2">
            <a:extLst>
              <a:ext uri="{FF2B5EF4-FFF2-40B4-BE49-F238E27FC236}">
                <a16:creationId xmlns:a16="http://schemas.microsoft.com/office/drawing/2014/main" id="{65CAA0FC-41AA-B2DA-FCA3-94434E7E42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9B64B-BE6A-4366-9974-14CBEFE6B99A}" type="datetimeFigureOut">
              <a:rPr lang="tr-TR" smtClean="0"/>
              <a:t>6.10.2024</a:t>
            </a:fld>
            <a:endParaRPr lang="tr-TR" dirty="0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E17280C6-AF45-9049-5FC9-91CAD567BA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34D3175C-DB1B-D57C-7D63-444655651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8A85F3-6B35-4E86-A440-238316794328}" type="slidenum">
              <a:rPr lang="tr-TR" smtClean="0"/>
              <a:t>‹#›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2815531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>
            <a:extLst>
              <a:ext uri="{FF2B5EF4-FFF2-40B4-BE49-F238E27FC236}">
                <a16:creationId xmlns:a16="http://schemas.microsoft.com/office/drawing/2014/main" id="{78258A4F-9833-6361-F7DD-C6AC080669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9B64B-BE6A-4366-9974-14CBEFE6B99A}" type="datetimeFigureOut">
              <a:rPr lang="tr-TR" smtClean="0"/>
              <a:t>6.10.2024</a:t>
            </a:fld>
            <a:endParaRPr lang="tr-TR" dirty="0"/>
          </a:p>
        </p:txBody>
      </p:sp>
      <p:sp>
        <p:nvSpPr>
          <p:cNvPr id="3" name="Alt Bilgi Yer Tutucusu 2">
            <a:extLst>
              <a:ext uri="{FF2B5EF4-FFF2-40B4-BE49-F238E27FC236}">
                <a16:creationId xmlns:a16="http://schemas.microsoft.com/office/drawing/2014/main" id="{140397CB-4EAC-C8F8-FB8A-C31A1B9534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A0EA3B84-6AE7-AA45-372C-EF61F7EF85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8A85F3-6B35-4E86-A440-238316794328}" type="slidenum">
              <a:rPr lang="tr-TR" smtClean="0"/>
              <a:t>‹#›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42023601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3AE6EBFB-631D-5792-67BA-29C3E7570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773E56D6-EA7E-FC23-0CA9-1133AC672D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4A8797BD-2A91-2A7A-DC1F-AD6440ABAD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B3E5A998-D8FA-7404-4F3D-79F0074657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9B64B-BE6A-4366-9974-14CBEFE6B99A}" type="datetimeFigureOut">
              <a:rPr lang="tr-TR" smtClean="0"/>
              <a:t>6.10.2024</a:t>
            </a:fld>
            <a:endParaRPr lang="tr-TR" dirty="0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1473C792-A233-CBB9-273B-5DAE932124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C7969F1E-DCD4-C650-9BF4-8142942C2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8A85F3-6B35-4E86-A440-238316794328}" type="slidenum">
              <a:rPr lang="tr-TR" smtClean="0"/>
              <a:t>‹#›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6110403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D052493-4A33-1863-F296-27E780BC2C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Resim Yer Tutucusu 2">
            <a:extLst>
              <a:ext uri="{FF2B5EF4-FFF2-40B4-BE49-F238E27FC236}">
                <a16:creationId xmlns:a16="http://schemas.microsoft.com/office/drawing/2014/main" id="{E4CE0520-CB59-09E0-C44F-5E6D1F78438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 dirty="0"/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AE22477A-B10E-AE1D-8D2E-1551C8FE19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66AEDEB1-F582-46F4-DCF3-9E14095C63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9B64B-BE6A-4366-9974-14CBEFE6B99A}" type="datetimeFigureOut">
              <a:rPr lang="tr-TR" smtClean="0"/>
              <a:t>6.10.2024</a:t>
            </a:fld>
            <a:endParaRPr lang="tr-TR" dirty="0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D493E758-117C-1E4C-3CE3-4C857E02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8D236BAA-5662-A802-84E6-5710C831B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8A85F3-6B35-4E86-A440-238316794328}" type="slidenum">
              <a:rPr lang="tr-TR" smtClean="0"/>
              <a:t>‹#›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1834502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>
            <a:extLst>
              <a:ext uri="{FF2B5EF4-FFF2-40B4-BE49-F238E27FC236}">
                <a16:creationId xmlns:a16="http://schemas.microsoft.com/office/drawing/2014/main" id="{DCC71ABE-0574-33C1-196B-B8C908298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9EBD3C8E-06A1-28D2-63CF-FE9DAC3522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083C27B8-7412-0009-EE1C-1C183072D80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A49B64B-BE6A-4366-9974-14CBEFE6B99A}" type="datetimeFigureOut">
              <a:rPr lang="tr-TR" smtClean="0"/>
              <a:t>6.10.2024</a:t>
            </a:fld>
            <a:endParaRPr lang="tr-TR" dirty="0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39837A2A-9AB6-BEA2-B986-416FC1ECC3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tr-TR" dirty="0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A51E909F-A8CF-5335-7E23-03BBCCD24C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08A85F3-6B35-4E86-A440-238316794328}" type="slidenum">
              <a:rPr lang="tr-TR" smtClean="0"/>
              <a:t>‹#›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7158328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services.tubitak.gov.tr/" TargetMode="External"/><Relationship Id="rId2" Type="http://schemas.openxmlformats.org/officeDocument/2006/relationships/hyperlink" Target="https://science.nasa.gov/exoplanets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hyperlink" Target="https://tua.gov.tr/tr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854F0BE-3B45-A4BE-4A3D-237793C835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90260" y="-553055"/>
            <a:ext cx="7972926" cy="2387600"/>
          </a:xfrm>
        </p:spPr>
        <p:txBody>
          <a:bodyPr>
            <a:normAutofit/>
          </a:bodyPr>
          <a:lstStyle/>
          <a:p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ENDLESS SPACE GLASSES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BE511015-F1DD-0AD0-76DC-7B86A10FA3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42913" y="2601119"/>
            <a:ext cx="5438274" cy="1655762"/>
          </a:xfrm>
        </p:spPr>
        <p:txBody>
          <a:bodyPr>
            <a:normAutofit fontScale="25000" lnSpcReduction="20000"/>
          </a:bodyPr>
          <a:lstStyle/>
          <a:p>
            <a:pPr>
              <a:lnSpc>
                <a:spcPct val="170000"/>
              </a:lnSpc>
            </a:pPr>
            <a:r>
              <a:rPr lang="tr-TR" sz="7200" dirty="0">
                <a:latin typeface="Amasis MT Pro" panose="02040504050005020304" pitchFamily="18" charset="-94"/>
              </a:rPr>
              <a:t>CHRONICLES OF EXOPLANET EXPLORATION</a:t>
            </a:r>
          </a:p>
          <a:p>
            <a:pPr>
              <a:lnSpc>
                <a:spcPct val="170000"/>
              </a:lnSpc>
            </a:pPr>
            <a:r>
              <a:rPr lang="tr-TR" sz="7200" b="1" dirty="0">
                <a:latin typeface="Amasis MT Pro" panose="02040504050005020304" pitchFamily="18" charset="-94"/>
              </a:rPr>
              <a:t>STAR GIRLS</a:t>
            </a:r>
          </a:p>
          <a:p>
            <a:pPr>
              <a:lnSpc>
                <a:spcPct val="170000"/>
              </a:lnSpc>
            </a:pPr>
            <a:r>
              <a:rPr lang="tr-TR" sz="7200" dirty="0">
                <a:latin typeface="Amasis MT Pro" panose="02040504050005020304" pitchFamily="18" charset="-94"/>
              </a:rPr>
              <a:t>İpek Gündoğan</a:t>
            </a:r>
          </a:p>
          <a:p>
            <a:pPr>
              <a:lnSpc>
                <a:spcPct val="170000"/>
              </a:lnSpc>
            </a:pPr>
            <a:r>
              <a:rPr lang="tr-TR" sz="7200" dirty="0">
                <a:latin typeface="Amasis MT Pro" panose="02040504050005020304" pitchFamily="18" charset="-94"/>
              </a:rPr>
              <a:t>Elif Bade Odabaş</a:t>
            </a:r>
          </a:p>
          <a:p>
            <a:pPr>
              <a:lnSpc>
                <a:spcPct val="170000"/>
              </a:lnSpc>
            </a:pPr>
            <a:r>
              <a:rPr lang="tr-TR" sz="7200" dirty="0">
                <a:latin typeface="Amasis MT Pro" panose="02040504050005020304" pitchFamily="18" charset="-94"/>
              </a:rPr>
              <a:t>Sadem Deren Nalbant</a:t>
            </a:r>
          </a:p>
          <a:p>
            <a:endParaRPr lang="tr-TR" dirty="0"/>
          </a:p>
        </p:txBody>
      </p:sp>
      <p:pic>
        <p:nvPicPr>
          <p:cNvPr id="1026" name="Picture 2" descr="Space Apps Challenge">
            <a:extLst>
              <a:ext uri="{FF2B5EF4-FFF2-40B4-BE49-F238E27FC236}">
                <a16:creationId xmlns:a16="http://schemas.microsoft.com/office/drawing/2014/main" id="{89AABAA7-5D8A-6037-8891-7FB1D77DC9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29000"/>
            <a:ext cx="4283242" cy="3470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Resim 4" descr="grafik, grafik tasarım, daire, karmin içeren bir resim&#10;&#10;Açıklama otomatik olarak oluşturuldu">
            <a:extLst>
              <a:ext uri="{FF2B5EF4-FFF2-40B4-BE49-F238E27FC236}">
                <a16:creationId xmlns:a16="http://schemas.microsoft.com/office/drawing/2014/main" id="{6E5263B7-626D-4841-A1E5-0F211A0CB1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5895" y="4066125"/>
            <a:ext cx="2399434" cy="2239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787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9A6D987-7465-5AB5-BB74-75948E2C65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072" y="422851"/>
            <a:ext cx="10515600" cy="1325563"/>
          </a:xfrm>
        </p:spPr>
        <p:txBody>
          <a:bodyPr/>
          <a:lstStyle/>
          <a:p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b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Contents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D16C3792-8BE2-6593-0692-C63C6025A9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9145" y="1129937"/>
            <a:ext cx="10515600" cy="4351338"/>
          </a:xfrm>
        </p:spPr>
        <p:txBody>
          <a:bodyPr/>
          <a:lstStyle/>
          <a:p>
            <a:pPr>
              <a:lnSpc>
                <a:spcPct val="150000"/>
              </a:lnSpc>
            </a:pPr>
            <a:endParaRPr lang="tr-T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tr-T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Summary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is Exoplanet?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Needs of Space Glasses?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Materials of the Glasses?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8699006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EFAFC8FD-EA64-0275-7B4C-7896EAA873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440" y="365125"/>
            <a:ext cx="10515600" cy="1325563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Summary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E5E614BC-EBE3-1EBA-0CF6-256E79465B39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08440" y="1870702"/>
            <a:ext cx="4763328" cy="222734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tr-TR" sz="2000" b="0" i="0" u="none" strike="noStrike" cap="none" normalizeH="0" baseline="0" dirty="0">
                <a:ln>
                  <a:noFill/>
                </a:ln>
                <a:solidFill>
                  <a:srgbClr val="1F1F1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 this project, we researched extraplanetary space exploration and designed glasses to facilitate these explorations. Using these glasses, astronauts can make extraplanetary space explorations.</a:t>
            </a:r>
            <a:r>
              <a:rPr kumimoji="0" lang="en-US" altLang="tr-T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6CBE641B-1B22-9767-D0A6-0E1731EBEB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8745" y="613063"/>
            <a:ext cx="6588559" cy="5455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7017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79" name="Rectangle 3078">
            <a:extLst>
              <a:ext uri="{FF2B5EF4-FFF2-40B4-BE49-F238E27FC236}">
                <a16:creationId xmlns:a16="http://schemas.microsoft.com/office/drawing/2014/main" id="{F94AA2BD-2E3F-4B1D-8127-5744B81153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7E6E14F7-9D6D-BFB6-486C-D1C7A01F73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987552"/>
            <a:ext cx="4485861" cy="1088136"/>
          </a:xfrm>
        </p:spPr>
        <p:txBody>
          <a:bodyPr anchor="b">
            <a:normAutofit/>
          </a:bodyPr>
          <a:lstStyle/>
          <a:p>
            <a:r>
              <a:rPr lang="en-US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</a:t>
            </a:r>
            <a:r>
              <a:rPr lang="tr-TR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EXOPLANET?</a:t>
            </a:r>
          </a:p>
        </p:txBody>
      </p:sp>
      <p:sp>
        <p:nvSpPr>
          <p:cNvPr id="3081" name="Rectangle 3080">
            <a:extLst>
              <a:ext uri="{FF2B5EF4-FFF2-40B4-BE49-F238E27FC236}">
                <a16:creationId xmlns:a16="http://schemas.microsoft.com/office/drawing/2014/main" id="{4BD02261-2DC8-4AA8-9E16-7751AE8924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086" name="Rectangle 3082">
            <a:extLst>
              <a:ext uri="{FF2B5EF4-FFF2-40B4-BE49-F238E27FC236}">
                <a16:creationId xmlns:a16="http://schemas.microsoft.com/office/drawing/2014/main" id="{3D752CF2-2291-40B5-B462-C17B174C10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6000"/>
            <a:ext cx="43891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C0305F0A-59A0-BFF3-2E92-37ABD04358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479" y="2688336"/>
            <a:ext cx="4498848" cy="3584448"/>
          </a:xfrm>
        </p:spPr>
        <p:txBody>
          <a:bodyPr anchor="t">
            <a:normAutofit lnSpcReduction="10000"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8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An exoplanet is any planet beyond our solar system. Most of them orbit other stars, but some free-floating exoplanets, called rogue planets, are untethered to any star. We’ve confirmed more than 5,600 exoplanets out of the billions that we believe exist.</a:t>
            </a:r>
            <a:br>
              <a:rPr lang="en-US" sz="18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8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00000"/>
              </a:lnSpc>
              <a:buNone/>
            </a:pPr>
            <a:br>
              <a:rPr lang="en-US" sz="1800" dirty="0"/>
            </a:br>
            <a:endParaRPr lang="tr-TR" sz="1800" dirty="0"/>
          </a:p>
        </p:txBody>
      </p:sp>
      <p:pic>
        <p:nvPicPr>
          <p:cNvPr id="3074" name="Picture 2" descr="gezegen, küre, dış mekan, dış uzay, Dünya içeren bir resim&#10;&#10;Açıklama otomatik olarak oluşturuldu">
            <a:extLst>
              <a:ext uri="{FF2B5EF4-FFF2-40B4-BE49-F238E27FC236}">
                <a16:creationId xmlns:a16="http://schemas.microsoft.com/office/drawing/2014/main" id="{8BCF55BA-7F28-B0BC-33A5-FB8DC9DB5D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67" r="13929" b="-1"/>
          <a:stretch/>
        </p:blipFill>
        <p:spPr bwMode="auto">
          <a:xfrm>
            <a:off x="5308052" y="10"/>
            <a:ext cx="6883948" cy="6857990"/>
          </a:xfrm>
          <a:custGeom>
            <a:avLst/>
            <a:gdLst/>
            <a:ahLst/>
            <a:cxnLst/>
            <a:rect l="l" t="t" r="r" b="b"/>
            <a:pathLst>
              <a:path w="6883948" h="6858000">
                <a:moveTo>
                  <a:pt x="365648" y="0"/>
                </a:moveTo>
                <a:lnTo>
                  <a:pt x="6883948" y="0"/>
                </a:lnTo>
                <a:lnTo>
                  <a:pt x="6883948" y="6858000"/>
                </a:lnTo>
                <a:lnTo>
                  <a:pt x="365648" y="6858000"/>
                </a:lnTo>
                <a:lnTo>
                  <a:pt x="360213" y="6835050"/>
                </a:lnTo>
                <a:cubicBezTo>
                  <a:pt x="128263" y="5788167"/>
                  <a:pt x="0" y="4637179"/>
                  <a:pt x="0" y="3429001"/>
                </a:cubicBezTo>
                <a:cubicBezTo>
                  <a:pt x="0" y="2220824"/>
                  <a:pt x="128263" y="1069835"/>
                  <a:pt x="360213" y="22952"/>
                </a:cubicBezTo>
                <a:close/>
              </a:path>
            </a:pathLst>
          </a:custGeom>
          <a:noFill/>
          <a:effectLst>
            <a:outerShdw blurRad="50800" dist="38100" dir="10800000" algn="r" rotWithShape="0">
              <a:schemeClr val="bg1">
                <a:lumMod val="85000"/>
                <a:alpha val="3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8631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7FF81C8-CA3A-2533-DD99-01E33670A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Let’s Watch a Video</a:t>
            </a:r>
          </a:p>
        </p:txBody>
      </p:sp>
      <p:sp>
        <p:nvSpPr>
          <p:cNvPr id="7" name="AutoShape 2">
            <a:extLst>
              <a:ext uri="{FF2B5EF4-FFF2-40B4-BE49-F238E27FC236}">
                <a16:creationId xmlns:a16="http://schemas.microsoft.com/office/drawing/2014/main" id="{FE18C0CE-050B-5EFD-C30E-A6548F33B74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r-TR"/>
          </a:p>
        </p:txBody>
      </p:sp>
      <p:pic>
        <p:nvPicPr>
          <p:cNvPr id="11" name="OUT OF THE PLANET">
            <a:hlinkClick r:id="" action="ppaction://media"/>
            <a:extLst>
              <a:ext uri="{FF2B5EF4-FFF2-40B4-BE49-F238E27FC236}">
                <a16:creationId xmlns:a16="http://schemas.microsoft.com/office/drawing/2014/main" id="{E638FAAB-AB5C-DF5B-7178-C567C364535E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" y="1527059"/>
            <a:ext cx="8828317" cy="4965816"/>
          </a:xfrm>
        </p:spPr>
      </p:pic>
    </p:spTree>
    <p:extLst>
      <p:ext uri="{BB962C8B-B14F-4D97-AF65-F5344CB8AC3E}">
        <p14:creationId xmlns:p14="http://schemas.microsoft.com/office/powerpoint/2010/main" val="224600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69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F26F0FC-DF91-7916-2D3E-8FE45BAF2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681" y="39060"/>
            <a:ext cx="10515600" cy="1325563"/>
          </a:xfrm>
        </p:spPr>
        <p:txBody>
          <a:bodyPr/>
          <a:lstStyle/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Materials of the Glasses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50F6F547-4340-E06E-DA37-BD4E0465F313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42022" y="1591453"/>
            <a:ext cx="5267891" cy="805357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tr-TR" b="0" i="0" u="none" strike="noStrike" cap="none" normalizeH="0" baseline="0" dirty="0">
                <a:ln>
                  <a:noFill/>
                </a:ln>
                <a:solidFill>
                  <a:srgbClr val="1F1F1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What materials are using in space?</a:t>
            </a:r>
            <a:r>
              <a:rPr kumimoji="0" lang="en-US" altLang="tr-T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tr-TR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tr-T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88956B1E-DB98-3B50-FEEA-59DC1AC664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5175" y="2754613"/>
            <a:ext cx="5823284" cy="234802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tr-TR" sz="2100" b="0" i="0" u="none" strike="noStrike" cap="none" normalizeH="0" baseline="0" dirty="0">
                <a:ln>
                  <a:noFill/>
                </a:ln>
                <a:solidFill>
                  <a:srgbClr val="1F1F1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Astronauts use materials that reflect sunlight, such as nylon, aluminum and neoprene, in space. These materials must be resistant to high temperatures and hard objects. So, we designed a pair of glasses using these materials.</a:t>
            </a:r>
            <a:r>
              <a:rPr kumimoji="0" lang="en-US" altLang="tr-TR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kumimoji="0" lang="en-US" altLang="tr-T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63CDFD02-E941-8223-406F-70B2048517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5609" y="1264807"/>
            <a:ext cx="3804369" cy="4328386"/>
          </a:xfrm>
          <a:prstGeom prst="rect">
            <a:avLst/>
          </a:prstGeom>
        </p:spPr>
      </p:pic>
      <p:sp>
        <p:nvSpPr>
          <p:cNvPr id="10" name="Rectangle 1">
            <a:extLst>
              <a:ext uri="{FF2B5EF4-FFF2-40B4-BE49-F238E27FC236}">
                <a16:creationId xmlns:a16="http://schemas.microsoft.com/office/drawing/2014/main" id="{CEB4C700-B47C-844B-48AA-F9EAD98F0F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4262" y="2918703"/>
            <a:ext cx="5334197" cy="3769835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0" tIns="-12696" rIns="0" bIns="-12696" numCol="1" rtlCol="0" anchor="ctr" anchorCtr="0" compatLnSpc="1">
            <a:prstTxWarp prst="textNoShape">
              <a:avLst/>
            </a:prstTxWarp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FontTx/>
              <a:buNone/>
            </a:pPr>
            <a:endParaRPr lang="en-GB" altLang="tr-T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28622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69BF431-F6E0-8148-CFE9-C35E9948CF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3618777"/>
            <a:ext cx="10515600" cy="1325563"/>
          </a:xfrm>
        </p:spPr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9EB3B045-292E-E4BE-3B12-6DB14F34AC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700" y="4932507"/>
            <a:ext cx="10515600" cy="4351338"/>
          </a:xfrm>
        </p:spPr>
        <p:txBody>
          <a:bodyPr/>
          <a:lstStyle/>
          <a:p>
            <a:r>
              <a:rPr lang="tr-TR" dirty="0">
                <a:hlinkClick r:id="rId2"/>
              </a:rPr>
              <a:t>https://science.nasa.gov/exoplanets/</a:t>
            </a:r>
            <a:endParaRPr lang="tr-TR" dirty="0"/>
          </a:p>
          <a:p>
            <a:r>
              <a:rPr lang="tr-TR" dirty="0">
                <a:hlinkClick r:id="rId3"/>
              </a:rPr>
              <a:t>https://services.tubitak.gov.tr/</a:t>
            </a:r>
            <a:endParaRPr lang="tr-TR" dirty="0"/>
          </a:p>
          <a:p>
            <a:r>
              <a:rPr lang="tr-TR" dirty="0">
                <a:hlinkClick r:id="rId4"/>
              </a:rPr>
              <a:t>https://tua.gov.tr/tr/</a:t>
            </a:r>
            <a:endParaRPr lang="tr-TR" dirty="0"/>
          </a:p>
          <a:p>
            <a:endParaRPr lang="tr-TR" dirty="0"/>
          </a:p>
          <a:p>
            <a:endParaRPr lang="tr-TR" dirty="0"/>
          </a:p>
        </p:txBody>
      </p:sp>
      <p:sp>
        <p:nvSpPr>
          <p:cNvPr id="4" name="Metin kutusu 3">
            <a:extLst>
              <a:ext uri="{FF2B5EF4-FFF2-40B4-BE49-F238E27FC236}">
                <a16:creationId xmlns:a16="http://schemas.microsoft.com/office/drawing/2014/main" id="{3158013C-0ED5-2B7F-026E-39B7B39949DF}"/>
              </a:ext>
            </a:extLst>
          </p:cNvPr>
          <p:cNvSpPr txBox="1"/>
          <p:nvPr/>
        </p:nvSpPr>
        <p:spPr>
          <a:xfrm>
            <a:off x="266700" y="2205877"/>
            <a:ext cx="6135328" cy="1421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Space telescopes like Spitzer and Hubble have been used to discover exoplanets and reveal more information about what they're like.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8CE46949-A83B-7423-3437-1610FCC998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1392" y="-814539"/>
            <a:ext cx="5334197" cy="3769835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0" tIns="-12696" rIns="0" bIns="-12696" numCol="1" rtlCol="0" anchor="ctr" anchorCtr="0" compatLnSpc="1">
            <a:prstTxWarp prst="textNoShape">
              <a:avLst/>
            </a:prstTxWarp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FontTx/>
              <a:buNone/>
            </a:pPr>
            <a:r>
              <a:rPr lang="en-GB" alt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is difficult to observe exoplanets directly with a telescope. Because they are not visible behind the bright light of the stars. </a:t>
            </a:r>
          </a:p>
        </p:txBody>
      </p:sp>
      <p:pic>
        <p:nvPicPr>
          <p:cNvPr id="6" name="Picture 5" descr="taslak, üç ayaklı sehpa, teleskop içeren bir resim&#10;&#10;Açıklama otomatik olarak oluşturuldu">
            <a:extLst>
              <a:ext uri="{FF2B5EF4-FFF2-40B4-BE49-F238E27FC236}">
                <a16:creationId xmlns:a16="http://schemas.microsoft.com/office/drawing/2014/main" id="{08E499AE-3960-AD1A-6861-9C187334BB6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46511" r="1652" b="-1"/>
          <a:stretch/>
        </p:blipFill>
        <p:spPr>
          <a:xfrm>
            <a:off x="7586429" y="904066"/>
            <a:ext cx="3921600" cy="5049867"/>
          </a:xfrm>
          <a:prstGeom prst="rect">
            <a:avLst/>
          </a:prstGeom>
          <a:effectLst>
            <a:outerShdw blurRad="127000" dist="50800" dir="10800000" sx="99000" sy="99000" algn="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678916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286</TotalTime>
  <Words>254</Words>
  <Application>Microsoft Office PowerPoint</Application>
  <PresentationFormat>Geniş ekran</PresentationFormat>
  <Paragraphs>31</Paragraphs>
  <Slides>7</Slides>
  <Notes>0</Notes>
  <HiddenSlides>0</HiddenSlides>
  <MMClips>1</MMClips>
  <ScaleCrop>false</ScaleCrop>
  <HeadingPairs>
    <vt:vector size="6" baseType="variant">
      <vt:variant>
        <vt:lpstr>Kullanılan Yazı Tipleri</vt:lpstr>
      </vt:variant>
      <vt:variant>
        <vt:i4>6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7</vt:i4>
      </vt:variant>
    </vt:vector>
  </HeadingPairs>
  <TitlesOfParts>
    <vt:vector size="14" baseType="lpstr">
      <vt:lpstr>Amasis MT Pro</vt:lpstr>
      <vt:lpstr>Aptos</vt:lpstr>
      <vt:lpstr>Aptos Display</vt:lpstr>
      <vt:lpstr>Arial</vt:lpstr>
      <vt:lpstr>Calibri</vt:lpstr>
      <vt:lpstr>Times New Roman</vt:lpstr>
      <vt:lpstr>Office Teması</vt:lpstr>
      <vt:lpstr> ENDLESS SPACE GLASSES</vt:lpstr>
      <vt:lpstr>       Contents</vt:lpstr>
      <vt:lpstr>Summary</vt:lpstr>
      <vt:lpstr>What is EXOPLANET?</vt:lpstr>
      <vt:lpstr>Let’s Watch a Video</vt:lpstr>
      <vt:lpstr>The Materials of the Glasses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müge tural</dc:creator>
  <cp:lastModifiedBy>müge tural</cp:lastModifiedBy>
  <cp:revision>8</cp:revision>
  <dcterms:created xsi:type="dcterms:W3CDTF">2024-10-05T07:09:34Z</dcterms:created>
  <dcterms:modified xsi:type="dcterms:W3CDTF">2024-10-06T11:05:31Z</dcterms:modified>
</cp:coreProperties>
</file>